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ghav K" userId="a566794b2ee5ba17" providerId="LiveId" clId="{B2DE9819-EFDE-4D5A-AE8A-81AF46066D47}"/>
    <pc:docChg chg="custSel modSld">
      <pc:chgData name="Raghav K" userId="a566794b2ee5ba17" providerId="LiveId" clId="{B2DE9819-EFDE-4D5A-AE8A-81AF46066D47}" dt="2024-04-30T15:09:50.407" v="83" actId="1038"/>
      <pc:docMkLst>
        <pc:docMk/>
      </pc:docMkLst>
      <pc:sldChg chg="modSp mod">
        <pc:chgData name="Raghav K" userId="a566794b2ee5ba17" providerId="LiveId" clId="{B2DE9819-EFDE-4D5A-AE8A-81AF46066D47}" dt="2024-04-30T15:09:50.407" v="83" actId="1038"/>
        <pc:sldMkLst>
          <pc:docMk/>
          <pc:sldMk cId="1352523024" sldId="260"/>
        </pc:sldMkLst>
        <pc:spChg chg="mod">
          <ac:chgData name="Raghav K" userId="a566794b2ee5ba17" providerId="LiveId" clId="{B2DE9819-EFDE-4D5A-AE8A-81AF46066D47}" dt="2024-04-30T15:09:50.407" v="83" actId="1038"/>
          <ac:spMkLst>
            <pc:docMk/>
            <pc:sldMk cId="1352523024" sldId="260"/>
            <ac:spMk id="2" creationId="{14530644-1DFF-D028-C4C2-14EC7F368272}"/>
          </ac:spMkLst>
        </pc:spChg>
      </pc:sldChg>
      <pc:sldChg chg="modSp mod">
        <pc:chgData name="Raghav K" userId="a566794b2ee5ba17" providerId="LiveId" clId="{B2DE9819-EFDE-4D5A-AE8A-81AF46066D47}" dt="2024-04-30T13:13:04.586" v="2" actId="20577"/>
        <pc:sldMkLst>
          <pc:docMk/>
          <pc:sldMk cId="1444481540" sldId="267"/>
        </pc:sldMkLst>
        <pc:spChg chg="mod">
          <ac:chgData name="Raghav K" userId="a566794b2ee5ba17" providerId="LiveId" clId="{B2DE9819-EFDE-4D5A-AE8A-81AF46066D47}" dt="2024-04-30T13:13:04.586" v="2" actId="20577"/>
          <ac:spMkLst>
            <pc:docMk/>
            <pc:sldMk cId="1444481540" sldId="267"/>
            <ac:spMk id="3" creationId="{D7A843AF-FD22-01C6-DBCF-BB93DBE36B46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3B83E-32EA-C3E4-3817-04DE5A2378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4749E4-552E-BC08-F7B8-A659CCC03C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D6789-BC31-A30B-1546-BB8196958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DB321-DEE9-CA9C-625C-885CFDE74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694AF-9C94-1FE3-0A40-E7A6114D4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0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2D7E4-D1F7-D8B5-FCE3-E3CEB26CF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708070-E31E-0A2F-2E3B-C623A6D16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D53A1-0C21-76FF-807C-1AACE194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E3C48-FD7A-0656-7BF0-9E753A22A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0CB49-B2D6-024E-CE26-E9CBEE7F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70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D32F2B-17B9-8E68-B3DD-EC342497D1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55889F-3AC5-8C9D-A6AA-A0B2F3A71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C1FB5-8630-A9DE-EF73-3D8757CA9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93B8E-0EC4-4276-48EB-A88652340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E61B0-0EFC-EA18-9CCC-228A8B66A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14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C8935-701F-0871-98DD-6439BA93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B9193-326A-2AF1-D242-0920C0DD3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0A27C-2542-C685-BDA3-2B223A19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9D1FA-8FEC-38B6-B629-EC7E1278B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A1214-76D8-9B06-DFF9-187864C9E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36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C539D-617B-B077-DF87-1A4D35B35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06F24-3AB1-B2D0-43E9-A1261AFB4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27CC1-2B82-A060-09AE-8B4BA4CBB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FE6F4E-A0B0-97C7-DAE4-BB3D50E9A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5FFC4-2A08-610D-9DC7-930BF5164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3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08383-0D06-1009-F746-F2E84C6FB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3AFFC-A4F6-2008-FC66-A9C82B790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F9654-A0F5-A81E-8C04-5816813C8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07D9A-D564-B273-E273-3F15F2CDA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27CFC1-F427-4E08-4FB4-1DF5E312D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B303C-7A2F-B307-10B3-A0B782CDF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21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37BF3-2232-84C3-B0DF-F6964F016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73331-B904-9C44-C67A-6D157C8721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A80419-E3C3-8C6E-17FA-75F9D64334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98E148-5800-7D11-2B5D-20DE535FE1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B04F6D-F30B-88F0-4130-F06B4F6E5F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387B4F-0246-B50C-EBB3-66566B774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5EC600-AAA7-6FA7-9E00-44E1B073B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E090C8-9842-ABB4-E1A3-E1A8F4E6D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9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5C368-5D98-7A41-2987-D3949B91A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F0D5E5-40AE-06E2-72AD-517C1581D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2EC5FD-98B5-22E5-C696-93829F41E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EDEEC4-CB51-9844-E063-21CD9C7A5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48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16C832-8B49-1410-5FB6-B4F9C1FEF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17C245-290C-19D0-6C1E-3AF7DA7DE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83A643-12BD-6745-FB47-B2A134EEA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061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6B985-02C4-F5E2-D02A-603E51A0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4B6DD-5CA3-71E7-BFE9-1EA5D76F5B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3167B9-927E-6472-4470-6AB6FB928A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9247A1-32BA-D11A-601B-C7C0F907E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0C804B-CF24-1687-CE78-4D15B474A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5F8C1B-B44F-5298-2F68-2CF7125AB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375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53B91-176C-F414-16F3-EEB9F4D38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AC0948-EAA8-25F3-E6DB-3EE088C293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C8331-D7CC-E8C4-1CD7-2129480506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5C9EE-367F-7D86-17DA-73A491572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507A5D-5F1E-243F-C3FB-0F828F053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26EB4-13BE-885A-9219-145FF852E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FD1F85-B56E-E6D0-3AEB-57FA398DD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9F73A7-E239-35E6-614D-6C343B33A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013A2-489B-5FDC-CBC1-660C926450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A6339-7000-4940-BEAE-BE294A856CB7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68A57-5939-7686-AECC-C0EA6756EA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E64F8-70D1-593D-6004-BDE6D40EA3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AB83D-578D-45E9-82E6-D8940EBDA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52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95250"/>
            <a:ext cx="11944350" cy="6629400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DF1DA6-8B7E-27FA-1140-F31CDE6B7BE4}"/>
              </a:ext>
            </a:extLst>
          </p:cNvPr>
          <p:cNvSpPr txBox="1"/>
          <p:nvPr/>
        </p:nvSpPr>
        <p:spPr>
          <a:xfrm>
            <a:off x="1296957" y="2696542"/>
            <a:ext cx="98158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 STOP SOLUTIONS</a:t>
            </a:r>
          </a:p>
        </p:txBody>
      </p:sp>
      <p:pic>
        <p:nvPicPr>
          <p:cNvPr id="7" name="Picture 6" descr="A black square with a black background&#10;&#10;Description automatically generated">
            <a:extLst>
              <a:ext uri="{FF2B5EF4-FFF2-40B4-BE49-F238E27FC236}">
                <a16:creationId xmlns:a16="http://schemas.microsoft.com/office/drawing/2014/main" id="{9EFD83E2-2156-964A-B9E2-C0C3B30D1A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45" y="411760"/>
            <a:ext cx="2621325" cy="21512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DDA29F-358F-9323-8103-0E3D10A5980C}"/>
              </a:ext>
            </a:extLst>
          </p:cNvPr>
          <p:cNvSpPr txBox="1"/>
          <p:nvPr/>
        </p:nvSpPr>
        <p:spPr>
          <a:xfrm>
            <a:off x="3450772" y="3726220"/>
            <a:ext cx="64101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quintessential destination you’ve been seeking</a:t>
            </a:r>
            <a:endParaRPr lang="en-US" sz="24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F30BA8-70C3-814B-9313-29ED12CD2EF3}"/>
              </a:ext>
            </a:extLst>
          </p:cNvPr>
          <p:cNvSpPr txBox="1"/>
          <p:nvPr/>
        </p:nvSpPr>
        <p:spPr>
          <a:xfrm>
            <a:off x="4016341" y="4489061"/>
            <a:ext cx="43770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educational purpose website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4CBB87-9580-8F65-8CBD-7089EB3FA72E}"/>
              </a:ext>
            </a:extLst>
          </p:cNvPr>
          <p:cNvSpPr txBox="1"/>
          <p:nvPr/>
        </p:nvSpPr>
        <p:spPr>
          <a:xfrm>
            <a:off x="4657308" y="5493151"/>
            <a:ext cx="28773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Developed and maintained by: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Raghav Kumar   (12217111)</a:t>
            </a:r>
            <a:b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Hitesh Bhandari (12220814)</a:t>
            </a:r>
          </a:p>
        </p:txBody>
      </p:sp>
    </p:spTree>
    <p:extLst>
      <p:ext uri="{BB962C8B-B14F-4D97-AF65-F5344CB8AC3E}">
        <p14:creationId xmlns:p14="http://schemas.microsoft.com/office/powerpoint/2010/main" val="2588823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95250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25C824-A386-F014-B759-42955E879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258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95250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25C824-A386-F014-B759-42955E879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448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95250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530644-1DFF-D028-C4C2-14EC7F368272}"/>
              </a:ext>
            </a:extLst>
          </p:cNvPr>
          <p:cNvSpPr txBox="1"/>
          <p:nvPr/>
        </p:nvSpPr>
        <p:spPr>
          <a:xfrm>
            <a:off x="3635162" y="591758"/>
            <a:ext cx="53292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A843AF-FD22-01C6-DBCF-BB93DBE36B46}"/>
              </a:ext>
            </a:extLst>
          </p:cNvPr>
          <p:cNvSpPr txBox="1"/>
          <p:nvPr/>
        </p:nvSpPr>
        <p:spPr>
          <a:xfrm>
            <a:off x="357673" y="2828835"/>
            <a:ext cx="1147665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Just fulfilling the duty of being an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Engineer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  <a:p>
            <a:pPr algn="ctr"/>
            <a:b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mean of a website named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 Stop Solutions</a:t>
            </a:r>
            <a:endParaRPr 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make peoples live better and easy through technology. </a:t>
            </a:r>
          </a:p>
        </p:txBody>
      </p:sp>
      <p:pic>
        <p:nvPicPr>
          <p:cNvPr id="5" name="Picture 4" descr="A black square with a black background&#10;&#10;Description automatically generated">
            <a:extLst>
              <a:ext uri="{FF2B5EF4-FFF2-40B4-BE49-F238E27FC236}">
                <a16:creationId xmlns:a16="http://schemas.microsoft.com/office/drawing/2014/main" id="{7FDB42E8-94F5-2401-486F-6A2874F2D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834" y="4359668"/>
            <a:ext cx="494521" cy="40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95250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530644-1DFF-D028-C4C2-14EC7F368272}"/>
              </a:ext>
            </a:extLst>
          </p:cNvPr>
          <p:cNvSpPr txBox="1"/>
          <p:nvPr/>
        </p:nvSpPr>
        <p:spPr>
          <a:xfrm>
            <a:off x="3616501" y="2588509"/>
            <a:ext cx="53292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3410300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95250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DDA29F-358F-9323-8103-0E3D10A5980C}"/>
              </a:ext>
            </a:extLst>
          </p:cNvPr>
          <p:cNvSpPr txBox="1"/>
          <p:nvPr/>
        </p:nvSpPr>
        <p:spPr>
          <a:xfrm>
            <a:off x="430098" y="2309203"/>
            <a:ext cx="64101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overcome following adversities :</a:t>
            </a:r>
          </a:p>
          <a:p>
            <a:endParaRPr lang="en-US" sz="24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Hassle and time waste</a:t>
            </a:r>
            <a:b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Insufficient resource retrieval</a:t>
            </a:r>
            <a:b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Limited availability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530644-1DFF-D028-C4C2-14EC7F368272}"/>
              </a:ext>
            </a:extLst>
          </p:cNvPr>
          <p:cNvSpPr txBox="1"/>
          <p:nvPr/>
        </p:nvSpPr>
        <p:spPr>
          <a:xfrm>
            <a:off x="2695074" y="694395"/>
            <a:ext cx="79004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 &amp; MOTTO</a:t>
            </a:r>
          </a:p>
        </p:txBody>
      </p:sp>
    </p:spTree>
    <p:extLst>
      <p:ext uri="{BB962C8B-B14F-4D97-AF65-F5344CB8AC3E}">
        <p14:creationId xmlns:p14="http://schemas.microsoft.com/office/powerpoint/2010/main" val="2796803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48597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DDA29F-358F-9323-8103-0E3D10A5980C}"/>
              </a:ext>
            </a:extLst>
          </p:cNvPr>
          <p:cNvSpPr txBox="1"/>
          <p:nvPr/>
        </p:nvSpPr>
        <p:spPr>
          <a:xfrm>
            <a:off x="439430" y="1487697"/>
            <a:ext cx="641012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 5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Requisite: Basic structure of website</a:t>
            </a:r>
            <a:b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 3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Requisite: Beautify the appearance </a:t>
            </a:r>
            <a:b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Requisite: Dynamics and animations</a:t>
            </a:r>
            <a:b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Requisite: Wrapping multiple lines of JavaScript</a:t>
            </a:r>
            <a:b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Requisite: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Responsive development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530644-1DFF-D028-C4C2-14EC7F368272}"/>
              </a:ext>
            </a:extLst>
          </p:cNvPr>
          <p:cNvSpPr txBox="1"/>
          <p:nvPr/>
        </p:nvSpPr>
        <p:spPr>
          <a:xfrm>
            <a:off x="2145760" y="304630"/>
            <a:ext cx="79004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TECHSTACK</a:t>
            </a:r>
          </a:p>
        </p:txBody>
      </p:sp>
    </p:spTree>
    <p:extLst>
      <p:ext uri="{BB962C8B-B14F-4D97-AF65-F5344CB8AC3E}">
        <p14:creationId xmlns:p14="http://schemas.microsoft.com/office/powerpoint/2010/main" val="2125717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48597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DDA29F-358F-9323-8103-0E3D10A5980C}"/>
              </a:ext>
            </a:extLst>
          </p:cNvPr>
          <p:cNvSpPr txBox="1"/>
          <p:nvPr/>
        </p:nvSpPr>
        <p:spPr>
          <a:xfrm>
            <a:off x="439430" y="1898243"/>
            <a:ext cx="803080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Centralized Access (USP)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of resources (Notes, Books, PDFs, YT lectures) at one platform !</a:t>
            </a:r>
            <a:b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Collaborative Learning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Intuitive, quick and efficient experience</a:t>
            </a:r>
            <a:b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Adaptive to curriculum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Aligned with academic standards and syllabus of Institution 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530644-1DFF-D028-C4C2-14EC7F368272}"/>
              </a:ext>
            </a:extLst>
          </p:cNvPr>
          <p:cNvSpPr txBox="1"/>
          <p:nvPr/>
        </p:nvSpPr>
        <p:spPr>
          <a:xfrm>
            <a:off x="2145760" y="435261"/>
            <a:ext cx="79004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MERITS &amp; OFFBEATS</a:t>
            </a:r>
          </a:p>
        </p:txBody>
      </p:sp>
    </p:spTree>
    <p:extLst>
      <p:ext uri="{BB962C8B-B14F-4D97-AF65-F5344CB8AC3E}">
        <p14:creationId xmlns:p14="http://schemas.microsoft.com/office/powerpoint/2010/main" val="428258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95250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530644-1DFF-D028-C4C2-14EC7F368272}"/>
              </a:ext>
            </a:extLst>
          </p:cNvPr>
          <p:cNvSpPr txBox="1"/>
          <p:nvPr/>
        </p:nvSpPr>
        <p:spPr>
          <a:xfrm>
            <a:off x="755781" y="2635162"/>
            <a:ext cx="108328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Let’s delve into the website !</a:t>
            </a:r>
          </a:p>
        </p:txBody>
      </p:sp>
    </p:spTree>
    <p:extLst>
      <p:ext uri="{BB962C8B-B14F-4D97-AF65-F5344CB8AC3E}">
        <p14:creationId xmlns:p14="http://schemas.microsoft.com/office/powerpoint/2010/main" val="135252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95250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25C824-A386-F014-B759-42955E879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77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95250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mputer screen with a white text and a graduation cap&#10;&#10;Description automatically generated">
            <a:extLst>
              <a:ext uri="{FF2B5EF4-FFF2-40B4-BE49-F238E27FC236}">
                <a16:creationId xmlns:a16="http://schemas.microsoft.com/office/drawing/2014/main" id="{9B25C824-A386-F014-B759-42955E879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58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95250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25C824-A386-F014-B759-42955E879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89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6DB378-6536-CA85-37C6-2B61FF40B8A7}"/>
              </a:ext>
            </a:extLst>
          </p:cNvPr>
          <p:cNvSpPr/>
          <p:nvPr/>
        </p:nvSpPr>
        <p:spPr>
          <a:xfrm>
            <a:off x="123825" y="95250"/>
            <a:ext cx="11944350" cy="662940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25C824-A386-F014-B759-42955E879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89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186</Words>
  <Application>Microsoft Office PowerPoint</Application>
  <PresentationFormat>Widescreen</PresentationFormat>
  <Paragraphs>35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Raghav K</dc:creator>
  <cp:lastModifiedBy>Raghav K</cp:lastModifiedBy>
  <cp:revision>1</cp:revision>
  <dcterms:created xsi:type="dcterms:W3CDTF">2024-04-30T10:09:58Z</dcterms:created>
  <dcterms:modified xsi:type="dcterms:W3CDTF">2024-04-30T15:09:57Z</dcterms:modified>
</cp:coreProperties>
</file>

<file path=docProps/thumbnail.jpeg>
</file>